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530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054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25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71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45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624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95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773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52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5190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37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611CF-2465-49F9-B998-23AD09D8A756}" type="datetimeFigureOut">
              <a:rPr lang="en-IN" smtClean="0"/>
              <a:t>13-07-2019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7E5EB-964B-4C46-AA5F-8BE220FAAD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501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958B-4091-4719-89AD-F1E1130950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IN"/>
              <a:t>DevOPs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0F2F8A-4B2A-4ED2-A7FF-39BB9B15D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IN" sz="2000"/>
              <a:t>Pratham K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AADDA-213E-47BC-A338-F6B5C6D11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95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99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57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AB8AB8E-7114-4BFD-B108-5050592E0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3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FEC4683-5981-4919-A170-BC7050A23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03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B7CFAC2-9B69-40E0-ACC8-79640666B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36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6D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5DF8A56-06C5-4E78-9FA1-CC1C0CB04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4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1A981A7-7975-4599-8F04-E819C3A24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9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72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1CC1FA6-9B9A-40C8-B86D-2804D3E0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7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3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3C3FC20-AB6B-4853-A8C7-0F073C3DF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5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505AD1F-FE08-4526-AAE8-9124D134A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5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94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2B14B1A-7971-44A0-ADDC-1AF72C79F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6A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6EFFADE-2D34-4FEA-98A2-57CCFEE92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29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6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A10FCF-F912-4F2B-8A79-5AA21A7E7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58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C50B-7D3F-4B2D-9222-710691CB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63034-0ABF-4201-8CF8-8F68972A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25D31-0044-4532-9D9B-FCF6D7B1A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915"/>
            <a:ext cx="12192000" cy="62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5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F17D4D2-F361-472D-93E6-DE0903E61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7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5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AD0D0C8-0427-4BB2-B032-343AB064A9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51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6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BD614DB-FF7A-4C4C-86BF-65D620B84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13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5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82ED473-7334-4DDA-92B8-016F20E93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1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67C7-21A4-4FB8-929A-9563CFFF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410A7-66BE-46B2-BCA2-D8ACF222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F2084-ECB9-49BF-98CB-E995159F6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341"/>
            <a:ext cx="12192000" cy="59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8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64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117B405-B525-4236-AF2D-D50CFE977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9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5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160C43D-D742-45D7-8F82-72D8ECE33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34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B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8AB4F39-B639-459C-AB9D-5FB30A445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0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9C708E4-92D5-4092-A101-C909B802F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5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A6445-4A21-4E24-8F2A-17CFCB730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948098"/>
            <a:ext cx="10905066" cy="49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0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5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11D5C4E-541E-4A8F-A997-38261A2FF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3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8DF61-A99F-46C7-A7E1-6E3F152E5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C16D9-5787-4BCE-AD38-8A841098D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301F6-5B5C-4497-8B84-95AFB67E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7880"/>
            <a:ext cx="12192000" cy="608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9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9C9D-1163-417E-8EEF-DC9FF4A5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559D-E11F-42A8-A8E1-868BAB30F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21828-82B8-4B12-953E-06968477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527"/>
            <a:ext cx="12192000" cy="599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A5DEDC9-8A45-448B-A563-68930D19D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84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39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D63DF62-0F04-4049-9872-600C8972F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87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4E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5C4324B-9E92-4472-8404-BD0682918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46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5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CEC97C1-BC28-4B55-853C-B5EC9C5B2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7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F4C8C22-2C72-4732-894C-4E460A7DB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57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7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919CF8B-E361-4DDC-9F1F-2EBA03F31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05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D46567F-D75C-437D-96B8-7EE3AB339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11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4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DCAF8A-4FD0-415A-B29A-96AEE1219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54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66D7-D35A-4349-9E29-B00FA34C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209C7-83CB-4116-8FB5-757B95A94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076B9-CBB8-4459-B978-F93B473DD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952"/>
            <a:ext cx="12192000" cy="605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6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B381-112C-40F4-AF76-75EFD378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0F174-9B85-4307-A229-3D67F596B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B7B7F-3963-4A33-B560-E3CF21B4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52412"/>
            <a:ext cx="121443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92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63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34407E5-6FE8-4F74-8735-9745EDE05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70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D558A0E-3A34-49AC-8721-7C78A31C3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30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876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2779E7F-F7A4-4BD4-9356-5DB490F54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27375D4-FC0E-4963-9AB7-3D1DBBE8A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5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04FE6B3-581D-4E57-BDED-BC317D785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65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7D0484C-3E37-4C5E-A8C3-6A0C1E673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739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55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809792-4A4F-43C7-8A8E-CF8CFC4C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9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5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64B1106-BAB7-4538-B775-DFF16010F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8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D4F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1C023C-FF98-4E11-85EE-A17E7997D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4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5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FF6422B-CD82-4453-BDBE-C540112AA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397" y="643467"/>
            <a:ext cx="104132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7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084CDD6-0EC2-4D20-A5E7-A650EA99E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67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5BD5E0E-2718-420F-8FDA-289BD0A0D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370" y="643467"/>
            <a:ext cx="1056126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5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4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63C84E2-592E-4400-99AA-00D9BB56F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20521A8-9A90-4ED9-BE8E-D6BB5C846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15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48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4D61A2-7038-4728-B637-DE2F65B8E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34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2AA002E-FC45-438A-A852-0A3D5815D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11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4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A2D6E0A-81D4-4E1A-82C3-99E68A415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9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E089843-A07C-49AF-B339-50D54AC0C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54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79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52DA57F-F5E6-474B-9D98-D7AA7AEFB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2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6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361988F-679C-4A31-A152-58367C730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930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7461F97-32CB-4330-9100-EEB283C17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344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7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C52E9F2-EAFA-4948-8E2B-86260B1B5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1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5D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2EF8DA20-A97B-49EC-B4EF-1A52CA903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0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32E7F40-5BC6-4485-9C81-EBC94A597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52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7B6B-B120-423E-A122-587DE2D7A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2D9FB-76E3-4702-824C-E40E1BEE5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0A6E0-4B41-4716-B859-FFB055B8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58"/>
            <a:ext cx="12192000" cy="63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642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823A5F8-9EAD-463C-A32E-1546118FF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76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5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A897D8-733D-44D5-9BDB-BE4AA26E3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559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EDCC56B-F2AE-4364-8480-C3B4C8870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628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8EF653C5-A796-4A7C-BA80-6662405CF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394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E44C49F-EA8D-4CF7-A43B-4370DF2C2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4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69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AB4D410-9E86-4E12-B8E3-60EEF62E4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245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E69F3E2-A2A4-4E33-8F39-969C0DC04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978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372C545-2BC3-4EFC-9D1E-D8522EA88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58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15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0833740-4852-433E-898F-07C525892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75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7380822-4F07-4D89-9969-3E751EFC1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198" y="643467"/>
            <a:ext cx="1081760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058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85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10F0B6B-0F1A-4A27-95D3-EA045F34B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834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7E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CC51F84-5A2D-481F-BB16-B206825C2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55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5B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B1CF7E2-1E42-4E27-9AB5-F5ECD5C9C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815" y="643467"/>
            <a:ext cx="108703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08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B94CE56-CFDA-4299-8834-36D74A336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16255"/>
            <a:ext cx="10905066" cy="48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3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4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7183B04-03B3-4F5A-8E04-95A57987E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88992"/>
            <a:ext cx="10905066" cy="488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19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1897717-33AF-4F3F-895B-E862DA238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3"/>
            <a:ext cx="10905066" cy="5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5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7BA52C3-0224-40AC-93D6-6DF4A5D2D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72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Widescreen</PresentationFormat>
  <Paragraphs>2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Calibri Light</vt:lpstr>
      <vt:lpstr>Office Theme</vt:lpstr>
      <vt:lpstr>DevOPs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</dc:title>
  <dc:creator>Prathamesh Kulkarni</dc:creator>
  <cp:lastModifiedBy>Prathamesh Kulkarni</cp:lastModifiedBy>
  <cp:revision>1</cp:revision>
  <dcterms:created xsi:type="dcterms:W3CDTF">2019-07-13T17:16:45Z</dcterms:created>
  <dcterms:modified xsi:type="dcterms:W3CDTF">2019-07-13T17:17:01Z</dcterms:modified>
</cp:coreProperties>
</file>